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33880-B085-4F31-93CD-D25849A38FD8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B64CE-4CE8-4646-AF7D-396CBD14D1F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549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W Conqueror Sans Light" panose="020B03030405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2AB80FA4-6227-45F3-9990-964ACD0A987F}" type="datetimeFigureOut">
              <a:rPr lang="en-AU" smtClean="0"/>
              <a:pPr/>
              <a:t>23/05/2015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1F83786B-B9BF-47CB-9B36-07C9CBBCC8A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37852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758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882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2AB80FA4-6227-45F3-9990-964ACD0A987F}" type="datetimeFigureOut">
              <a:rPr lang="en-AU" smtClean="0"/>
              <a:pPr/>
              <a:t>23/05/2015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1F83786B-B9BF-47CB-9B36-07C9CBBCC8A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007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W Conqueror Sans Light" panose="020B03030405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2AB80FA4-6227-45F3-9990-964ACD0A987F}" type="datetimeFigureOut">
              <a:rPr lang="en-AU" smtClean="0"/>
              <a:pPr/>
              <a:t>23/05/2015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fld id="{1F83786B-B9BF-47CB-9B36-07C9CBBCC8AE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44066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391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latin typeface="AW Conqueror Sans Light" panose="020B0303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latin typeface="AW Conqueror Sans Light" panose="020B03030405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  <a:lvl2pPr>
              <a:defRPr>
                <a:latin typeface="AW Conqueror Sans Light" panose="020B0303040502020204" pitchFamily="34" charset="0"/>
              </a:defRPr>
            </a:lvl2pPr>
            <a:lvl3pPr>
              <a:defRPr>
                <a:latin typeface="AW Conqueror Sans Light" panose="020B0303040502020204" pitchFamily="34" charset="0"/>
              </a:defRPr>
            </a:lvl3pPr>
            <a:lvl4pPr>
              <a:defRPr>
                <a:latin typeface="AW Conqueror Sans Light" panose="020B0303040502020204" pitchFamily="34" charset="0"/>
              </a:defRPr>
            </a:lvl4pPr>
            <a:lvl5pPr>
              <a:defRPr>
                <a:latin typeface="AW Conqueror Sans Light" panose="020B03030405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45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W Conqueror Sans Light" panose="020B03030405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192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182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550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692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80FA4-6227-45F3-9990-964ACD0A987F}" type="datetimeFigureOut">
              <a:rPr lang="en-AU" smtClean="0"/>
              <a:t>23/05/2015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3786B-B9BF-47CB-9B36-07C9CBBCC8AE}" type="slidenum">
              <a:rPr lang="en-AU" smtClean="0"/>
              <a:t>‹#›</a:t>
            </a:fld>
            <a:endParaRPr lang="en-AU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950" y="6311899"/>
            <a:ext cx="1419174" cy="22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50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03" y="659028"/>
            <a:ext cx="425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bg1"/>
                </a:solidFill>
                <a:latin typeface="AW Conqueror Sans Light" panose="020B0303040502020204" pitchFamily="34" charset="0"/>
              </a:rPr>
              <a:t>Slide Heading </a:t>
            </a:r>
            <a:endParaRPr lang="en-AU" sz="3200" b="1" dirty="0">
              <a:solidFill>
                <a:schemeClr val="bg1"/>
              </a:solidFill>
              <a:latin typeface="AW Conqueror Sans Light" panose="020B03030405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03" y="1882347"/>
            <a:ext cx="2174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W Conqueror Sans Light" panose="020B0303040502020204" pitchFamily="34" charset="0"/>
              </a:rPr>
              <a:t>Point heading</a:t>
            </a:r>
            <a:endParaRPr lang="en-AU" sz="2400" b="1" dirty="0">
              <a:solidFill>
                <a:schemeClr val="tx1">
                  <a:lumMod val="65000"/>
                  <a:lumOff val="35000"/>
                </a:schemeClr>
              </a:solidFill>
              <a:latin typeface="AW Conqueror Sans Light" panose="020B03030405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02" y="2451104"/>
            <a:ext cx="2405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W Conqueror Sans Light" panose="020B0303040502020204" pitchFamily="34" charset="0"/>
              </a:rPr>
              <a:t>Secondary content </a:t>
            </a:r>
            <a:endParaRPr lang="en-AU" dirty="0">
              <a:solidFill>
                <a:schemeClr val="tx1">
                  <a:lumMod val="65000"/>
                  <a:lumOff val="35000"/>
                </a:schemeClr>
              </a:solidFill>
              <a:latin typeface="AW Conqueror Sans Light" panose="020B03030405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612" y="82378"/>
            <a:ext cx="1465499" cy="135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31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82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7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7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9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7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7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0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7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15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689" y="96623"/>
            <a:ext cx="144487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54" y="1589902"/>
            <a:ext cx="8353231" cy="410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42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6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AW Conqueror Sans Light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McMahon</dc:creator>
  <cp:lastModifiedBy>Ron McMahon</cp:lastModifiedBy>
  <cp:revision>4</cp:revision>
  <dcterms:created xsi:type="dcterms:W3CDTF">2015-05-23T06:59:47Z</dcterms:created>
  <dcterms:modified xsi:type="dcterms:W3CDTF">2015-05-23T07:21:03Z</dcterms:modified>
</cp:coreProperties>
</file>